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221" autoAdjust="0"/>
  </p:normalViewPr>
  <p:slideViewPr>
    <p:cSldViewPr snapToGrid="0">
      <p:cViewPr varScale="1">
        <p:scale>
          <a:sx n="57" d="100"/>
          <a:sy n="57" d="100"/>
        </p:scale>
        <p:origin x="12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B2E45-68B4-407C-9831-CCA917375B77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410BE-EB6D-4425-A41C-965EEF6662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2268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Historias de Usuario </a:t>
            </a:r>
          </a:p>
          <a:p>
            <a:pPr marL="0" indent="0">
              <a:buNone/>
            </a:pPr>
            <a:endParaRPr lang="es-ES" dirty="0"/>
          </a:p>
          <a:p>
            <a:pPr marL="228600" indent="-228600">
              <a:buAutoNum type="arabicPeriod"/>
            </a:pPr>
            <a:r>
              <a:rPr lang="es-ES" dirty="0"/>
              <a:t>El usuario debe seleccionar cual de los elementos se debe usar para un descenso. </a:t>
            </a:r>
          </a:p>
          <a:p>
            <a:pPr marL="228600" indent="-228600">
              <a:buAutoNum type="arabicPeriod"/>
            </a:pPr>
            <a:r>
              <a:rPr lang="es-ES" dirty="0"/>
              <a:t>Si el usuario da clic en la opción incorrecta se activa el audio incorrecto con subtítulo </a:t>
            </a:r>
          </a:p>
          <a:p>
            <a:pPr marL="228600" indent="-228600">
              <a:buAutoNum type="arabicPeriod"/>
            </a:pPr>
            <a:r>
              <a:rPr lang="es-ES" dirty="0"/>
              <a:t>Si el usuario da clic a la opción correcta se activa el audio correcto con subtítulo.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Funciones Generales</a:t>
            </a:r>
          </a:p>
          <a:p>
            <a:pPr marL="0" indent="0">
              <a:buNone/>
            </a:pPr>
            <a:endParaRPr lang="es-ES" dirty="0"/>
          </a:p>
          <a:p>
            <a:pPr marL="228600" indent="-228600">
              <a:buAutoNum type="arabicPeriod"/>
            </a:pPr>
            <a:r>
              <a:rPr lang="es-ES" dirty="0"/>
              <a:t>El usuario ve en pantalla “Busca una superficie plana, libre de objetos para mejorar la experiencia” con el botón de comenzar antes de iniciar con la microcápsula </a:t>
            </a:r>
          </a:p>
          <a:p>
            <a:pPr marL="228600" indent="-228600">
              <a:buAutoNum type="arabicPeriod"/>
            </a:pPr>
            <a:r>
              <a:rPr lang="es-ES" dirty="0"/>
              <a:t>El usuario puede aumentar el modelado, disminuir, rotar a la izquierda, rotar a la derecha, Mover y desactivar o activar el audio. </a:t>
            </a:r>
          </a:p>
          <a:p>
            <a:pPr marL="228600" indent="-228600">
              <a:buAutoNum type="arabicPeriod"/>
            </a:pPr>
            <a:r>
              <a:rPr lang="es-ES" dirty="0"/>
              <a:t>El usuario puede visualizar el texto del audio como subtítulo </a:t>
            </a:r>
          </a:p>
          <a:p>
            <a:pPr marL="228600" indent="-228600">
              <a:buAutoNum type="arabicPeriod"/>
            </a:pPr>
            <a:r>
              <a:rPr lang="es-ES" dirty="0"/>
              <a:t>El usuario puede ver una barra de progresión del contenido </a:t>
            </a:r>
          </a:p>
          <a:p>
            <a:pPr marL="228600" indent="-228600">
              <a:buAutoNum type="arabicPeriod"/>
            </a:pPr>
            <a:r>
              <a:rPr lang="es-ES" dirty="0"/>
              <a:t>El usuario puede deslizar a la derecha o izquierda entre las microcápsulas creadas </a:t>
            </a:r>
          </a:p>
          <a:p>
            <a:pPr marL="228600" indent="-228600">
              <a:buAutoNum type="arabicPeriod"/>
            </a:pPr>
            <a:r>
              <a:rPr lang="es-ES" dirty="0"/>
              <a:t>El usuario puede ir atrás con el botón atrás</a:t>
            </a:r>
          </a:p>
          <a:p>
            <a:pPr marL="228600" indent="-228600">
              <a:buAutoNum type="arabicPeriod"/>
            </a:pPr>
            <a:r>
              <a:rPr lang="es-ES" dirty="0"/>
              <a:t>El usuario ve el logo de mutual en el centro </a:t>
            </a:r>
          </a:p>
          <a:p>
            <a:pPr marL="228600" indent="-228600">
              <a:buAutoNum type="arabicPeriod"/>
            </a:pPr>
            <a:r>
              <a:rPr lang="es-ES" dirty="0"/>
              <a:t>El usuario ve el fondo de la interfaz.  </a:t>
            </a:r>
          </a:p>
          <a:p>
            <a:pPr marL="228600" indent="-228600">
              <a:buAutoNum type="arabicPeriod"/>
            </a:pP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410BE-EB6D-4425-A41C-965EEF66625A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990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918D4-8102-477B-8698-FB8B5BA952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0638BB-A4E3-406B-A986-B51C78B7A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2EA52E-959F-4112-9BBB-A9C69DE8E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299752-D398-47E3-9382-E2D790A4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B71A74-7C63-4C9C-81D0-DDA03C87F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574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377BD-BB11-42CE-B97E-D1ABA433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73F494-7583-4069-B1FB-98E634AB5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54608B-4739-4D39-971E-AD67496CA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3D1263-22F2-468D-B91E-6C2DD89E1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431779-0965-42CF-B145-66A0F7C9F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500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1336FD-D291-4392-A5DE-1B13877FD1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38BEEFE-757D-427E-AC1E-F9B12058A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F181B8-7545-4AA5-A99E-9897BACC6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4241F8-6ACC-495F-AC09-5776113C5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AD9A47-3EC0-43EC-A580-06714BE0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313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FBF45-F740-405D-9287-C5F33D25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35DD80-ED73-405E-9573-F23433E65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536BBC-E9FC-47C2-A6AE-9EAFF2389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89AE6C-644C-4680-A381-977ABB98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B0DC6A-A929-4AA7-828E-2B3854D0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7178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43BC0-3CC0-4F62-93C7-DDA206783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42AEA1-204A-4FF3-A125-6E1BB0C04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93F15A-3486-40E2-AA40-0A28FD4E9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0A0461-57E2-4630-B082-E1E8AB694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DB5BB4-3CD4-4040-A293-055CFD8A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425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4FC07D-D822-4A54-A55B-175B7132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9E7F68-9DFF-4303-A7EB-AC0D4E6A6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1454E7-5391-4904-B21C-EF744974C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04198E-647F-4887-9495-AE3050DA5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F8155A-818F-4AA6-848E-5FD220A6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13AA3F-FF89-4BC3-A233-CE7B7947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673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E081C-691B-4C6E-8E58-73508459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2C4F39-92C5-49BC-92E5-B5B739BA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F494C7-73EB-44EE-888D-230CC7808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D61223A-D028-4D24-8940-0EE1591BA6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F1864EF-7385-4B36-A92A-218E78F990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A6BBDF2-25DF-4760-9FF7-C18751276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1E4CF06-0248-411D-A0B8-878D53C7B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E2AD100-C46E-4467-A186-9F8B6DCB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0283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291C0B-6723-47F1-A886-6E2DD0F7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B60546F-3DB5-41F0-9D88-C15967A61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7A6CA1-7B05-4EBB-9A73-EB891BE25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9E1763-50BB-417F-90C1-0E4171C67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472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1E89EB1-3B13-4D27-B47B-E388A928F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D859F3B-3121-4B07-A9F7-B3B6321B7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2E38FD-AFC0-467B-9498-FDD0FFCA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033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98E2C6-2435-45A1-8AD4-DDABE8DA6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61C9A8-6B03-4E98-BA76-AEECFD930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0BF8CE-BADC-43B0-B11D-3DA9B4916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974771-275B-424C-8CC1-70834CA7C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A5C3CF-2C26-4D33-BB7C-9064C3C85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FC1E5A-B6D9-4604-861E-718D6FB9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688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FF476F-D8FA-4DE8-8676-80CB207A7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81928D7-E6E3-4C2E-9FE1-610224A33F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7A89A49-BEE4-421F-A026-EF450F578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AD081E-5FAB-4372-8048-646440BDE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5DF8632-E4B3-4735-AC1B-EF113ED6C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62E716-6ECA-4ECB-9F8A-3A4D5FBC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4077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0BABBC1-752C-4424-B8A6-B4EA345E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753400-21E1-4F4E-963B-ACBF674CC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12E113-C99A-4B6A-A62A-961FE8CD4C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50A07-1148-4332-AC38-C7D085877612}" type="datetimeFigureOut">
              <a:rPr lang="es-CO" smtClean="0"/>
              <a:t>16/07/2021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72C123-C729-47B4-8A95-38A41DB05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2FD079-919F-4820-AB62-28EF2A6D0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B3AD8-BC53-4042-BB7B-E91223CBF9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14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4.png"/><Relationship Id="rId26" Type="http://schemas.openxmlformats.org/officeDocument/2006/relationships/image" Target="../media/image18.png"/><Relationship Id="rId3" Type="http://schemas.openxmlformats.org/officeDocument/2006/relationships/image" Target="../media/image1.png"/><Relationship Id="rId21" Type="http://schemas.microsoft.com/office/2017/06/relationships/model3d" Target="../media/model3d4.glb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microsoft.com/office/2017/06/relationships/model3d" Target="../media/model3d2.glb"/><Relationship Id="rId25" Type="http://schemas.microsoft.com/office/2017/06/relationships/model3d" Target="../media/model3d6.glb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17.png"/><Relationship Id="rId5" Type="http://schemas.openxmlformats.org/officeDocument/2006/relationships/image" Target="../media/image3.png"/><Relationship Id="rId15" Type="http://schemas.microsoft.com/office/2017/06/relationships/model3d" Target="../media/model3d1.glb"/><Relationship Id="rId23" Type="http://schemas.microsoft.com/office/2017/06/relationships/model3d" Target="../media/model3d5.glb"/><Relationship Id="rId10" Type="http://schemas.openxmlformats.org/officeDocument/2006/relationships/image" Target="../media/image8.svg"/><Relationship Id="rId19" Type="http://schemas.microsoft.com/office/2017/06/relationships/model3d" Target="../media/model3d3.glb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70C0329-BDB4-49CA-8961-C51FD558F381}"/>
              </a:ext>
            </a:extLst>
          </p:cNvPr>
          <p:cNvSpPr/>
          <p:nvPr/>
        </p:nvSpPr>
        <p:spPr>
          <a:xfrm>
            <a:off x="1012874" y="0"/>
            <a:ext cx="3334043" cy="6231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A804FFB-D692-4046-B2C7-2D2C98074374}"/>
              </a:ext>
            </a:extLst>
          </p:cNvPr>
          <p:cNvSpPr/>
          <p:nvPr/>
        </p:nvSpPr>
        <p:spPr>
          <a:xfrm>
            <a:off x="2349302" y="196949"/>
            <a:ext cx="886268" cy="393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Logo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774AAEE-14EC-471B-85F7-6E6486A94077}"/>
              </a:ext>
            </a:extLst>
          </p:cNvPr>
          <p:cNvSpPr/>
          <p:nvPr/>
        </p:nvSpPr>
        <p:spPr>
          <a:xfrm>
            <a:off x="1176995" y="196949"/>
            <a:ext cx="1008185" cy="393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FF0000"/>
                </a:solidFill>
              </a:rPr>
              <a:t>Botón Atrás</a:t>
            </a:r>
            <a:endParaRPr lang="es-CO" sz="1200" dirty="0">
              <a:solidFill>
                <a:srgbClr val="FF0000"/>
              </a:solidFill>
            </a:endParaRPr>
          </a:p>
        </p:txBody>
      </p:sp>
      <p:sp>
        <p:nvSpPr>
          <p:cNvPr id="8" name="Triángulo isósceles 7">
            <a:extLst>
              <a:ext uri="{FF2B5EF4-FFF2-40B4-BE49-F238E27FC236}">
                <a16:creationId xmlns:a16="http://schemas.microsoft.com/office/drawing/2014/main" id="{67409937-EA5A-426B-8A10-E957B1E92D8E}"/>
              </a:ext>
            </a:extLst>
          </p:cNvPr>
          <p:cNvSpPr/>
          <p:nvPr/>
        </p:nvSpPr>
        <p:spPr>
          <a:xfrm rot="16200000">
            <a:off x="2955845" y="150583"/>
            <a:ext cx="1541655" cy="1240489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Fondo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54D4350-CD44-4A07-9489-EED9C423266D}"/>
              </a:ext>
            </a:extLst>
          </p:cNvPr>
          <p:cNvSpPr/>
          <p:nvPr/>
        </p:nvSpPr>
        <p:spPr>
          <a:xfrm>
            <a:off x="1012874" y="5641145"/>
            <a:ext cx="3334043" cy="590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900" dirty="0"/>
              <a:t>SPDC Ejercicio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10E3790-BDFB-4508-ADF4-9241DC9228D1}"/>
              </a:ext>
            </a:extLst>
          </p:cNvPr>
          <p:cNvSpPr/>
          <p:nvPr/>
        </p:nvSpPr>
        <p:spPr>
          <a:xfrm>
            <a:off x="4037428" y="5641145"/>
            <a:ext cx="309489" cy="5908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5B7B767-47EF-429C-BC7F-E4B85E60F09C}"/>
              </a:ext>
            </a:extLst>
          </p:cNvPr>
          <p:cNvSpPr/>
          <p:nvPr/>
        </p:nvSpPr>
        <p:spPr>
          <a:xfrm>
            <a:off x="1012874" y="5641145"/>
            <a:ext cx="309489" cy="5908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B5EB250-8ACC-445D-B483-587895874DF4}"/>
              </a:ext>
            </a:extLst>
          </p:cNvPr>
          <p:cNvSpPr/>
          <p:nvPr/>
        </p:nvSpPr>
        <p:spPr>
          <a:xfrm>
            <a:off x="1012874" y="4940569"/>
            <a:ext cx="3334043" cy="5908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Subtítulo</a:t>
            </a:r>
            <a:endParaRPr lang="es-CO" dirty="0"/>
          </a:p>
        </p:txBody>
      </p:sp>
      <p:pic>
        <p:nvPicPr>
          <p:cNvPr id="14" name="Gráfico 13" descr="Volumen con relleno sólido">
            <a:extLst>
              <a:ext uri="{FF2B5EF4-FFF2-40B4-BE49-F238E27FC236}">
                <a16:creationId xmlns:a16="http://schemas.microsoft.com/office/drawing/2014/main" id="{C9F2E49F-8C31-4276-B5AC-935A40099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7878" y="1892300"/>
            <a:ext cx="419100" cy="419100"/>
          </a:xfrm>
          <a:prstGeom prst="rect">
            <a:avLst/>
          </a:prstGeom>
        </p:spPr>
      </p:pic>
      <p:pic>
        <p:nvPicPr>
          <p:cNvPr id="16" name="Gráfico 15" descr="Agregar con relleno sólido">
            <a:extLst>
              <a:ext uri="{FF2B5EF4-FFF2-40B4-BE49-F238E27FC236}">
                <a16:creationId xmlns:a16="http://schemas.microsoft.com/office/drawing/2014/main" id="{A51E2313-A8FF-400B-8ECE-A01A626DE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1378" y="2468755"/>
            <a:ext cx="292100" cy="292100"/>
          </a:xfrm>
          <a:prstGeom prst="rect">
            <a:avLst/>
          </a:prstGeom>
        </p:spPr>
      </p:pic>
      <p:pic>
        <p:nvPicPr>
          <p:cNvPr id="18" name="Gráfico 17" descr="Insignia Desplegada con relleno sólido">
            <a:extLst>
              <a:ext uri="{FF2B5EF4-FFF2-40B4-BE49-F238E27FC236}">
                <a16:creationId xmlns:a16="http://schemas.microsoft.com/office/drawing/2014/main" id="{C5CD34D7-E79F-4ECA-8C09-9CA1F1DCC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3278" y="2899472"/>
            <a:ext cx="368300" cy="368300"/>
          </a:xfrm>
          <a:prstGeom prst="rect">
            <a:avLst/>
          </a:prstGeom>
        </p:spPr>
      </p:pic>
      <p:pic>
        <p:nvPicPr>
          <p:cNvPr id="20" name="Gráfico 19" descr="Actualizar con relleno sólido">
            <a:extLst>
              <a:ext uri="{FF2B5EF4-FFF2-40B4-BE49-F238E27FC236}">
                <a16:creationId xmlns:a16="http://schemas.microsoft.com/office/drawing/2014/main" id="{099EBBD0-9C85-4162-8221-B4917319F5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89717" y="3348927"/>
            <a:ext cx="293761" cy="293761"/>
          </a:xfrm>
          <a:prstGeom prst="rect">
            <a:avLst/>
          </a:prstGeom>
        </p:spPr>
      </p:pic>
      <p:pic>
        <p:nvPicPr>
          <p:cNvPr id="22" name="Gráfico 21" descr="Actualizar con relleno sólido">
            <a:extLst>
              <a:ext uri="{FF2B5EF4-FFF2-40B4-BE49-F238E27FC236}">
                <a16:creationId xmlns:a16="http://schemas.microsoft.com/office/drawing/2014/main" id="{148F6F20-E1BB-4E42-945F-94EAA9000E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89717" y="3755328"/>
            <a:ext cx="330200" cy="330200"/>
          </a:xfrm>
          <a:prstGeom prst="rect">
            <a:avLst/>
          </a:prstGeom>
        </p:spPr>
      </p:pic>
      <p:pic>
        <p:nvPicPr>
          <p:cNvPr id="24" name="Gráfico 23" descr="Mano levantada con relleno sólido">
            <a:extLst>
              <a:ext uri="{FF2B5EF4-FFF2-40B4-BE49-F238E27FC236}">
                <a16:creationId xmlns:a16="http://schemas.microsoft.com/office/drawing/2014/main" id="{647DA2B2-5505-4592-97E9-F9FBAD7E57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07997" y="4215272"/>
            <a:ext cx="457200" cy="457200"/>
          </a:xfrm>
          <a:prstGeom prst="rect">
            <a:avLst/>
          </a:prstGeom>
        </p:spPr>
      </p:pic>
      <p:sp>
        <p:nvSpPr>
          <p:cNvPr id="39" name="Flecha: a la derecha 38">
            <a:extLst>
              <a:ext uri="{FF2B5EF4-FFF2-40B4-BE49-F238E27FC236}">
                <a16:creationId xmlns:a16="http://schemas.microsoft.com/office/drawing/2014/main" id="{D56567F8-0A73-4772-BBF9-443B8927E77A}"/>
              </a:ext>
            </a:extLst>
          </p:cNvPr>
          <p:cNvSpPr/>
          <p:nvPr/>
        </p:nvSpPr>
        <p:spPr>
          <a:xfrm>
            <a:off x="4138197" y="5855121"/>
            <a:ext cx="163439" cy="162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Flecha: a la derecha 39">
            <a:extLst>
              <a:ext uri="{FF2B5EF4-FFF2-40B4-BE49-F238E27FC236}">
                <a16:creationId xmlns:a16="http://schemas.microsoft.com/office/drawing/2014/main" id="{5367FE8F-AB27-432C-824A-5FCA1C9AA32B}"/>
              </a:ext>
            </a:extLst>
          </p:cNvPr>
          <p:cNvSpPr/>
          <p:nvPr/>
        </p:nvSpPr>
        <p:spPr>
          <a:xfrm rot="10800000">
            <a:off x="1085898" y="5839281"/>
            <a:ext cx="163439" cy="162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4C6BD7B-E0F4-40D8-B8CE-6804054E9C8D}"/>
              </a:ext>
            </a:extLst>
          </p:cNvPr>
          <p:cNvSpPr/>
          <p:nvPr/>
        </p:nvSpPr>
        <p:spPr>
          <a:xfrm>
            <a:off x="1012874" y="5531411"/>
            <a:ext cx="1438226" cy="1097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6377F960-BB46-48BA-97C5-A859A5135199}"/>
              </a:ext>
            </a:extLst>
          </p:cNvPr>
          <p:cNvSpPr/>
          <p:nvPr/>
        </p:nvSpPr>
        <p:spPr>
          <a:xfrm>
            <a:off x="1427355" y="1929140"/>
            <a:ext cx="2388187" cy="1826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Busca una superficie plana, libre de objetos para mejorar la experiencia. 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Comenzar</a:t>
            </a:r>
            <a:endParaRPr lang="es-CO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EC71E6BE-749E-4F70-9D2B-C4FB8FC7FC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7696657"/>
                  </p:ext>
                </p:extLst>
              </p:nvPr>
            </p:nvGraphicFramePr>
            <p:xfrm>
              <a:off x="4922832" y="1131362"/>
              <a:ext cx="2560417" cy="2045874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2560417" cy="2045874"/>
                    </a:xfrm>
                    <a:prstGeom prst="rect">
                      <a:avLst/>
                    </a:prstGeom>
                  </am3d:spPr>
                  <am3d:camera>
                    <am3d:pos x="0" y="0" z="660567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3318" d="1000000"/>
                    <am3d:preTrans dx="0" dy="-1841781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912010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32083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EC71E6BE-749E-4F70-9D2B-C4FB8FC7FC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22832" y="1131362"/>
                <a:ext cx="2560417" cy="2045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>
                <a:extLst>
                  <a:ext uri="{FF2B5EF4-FFF2-40B4-BE49-F238E27FC236}">
                    <a16:creationId xmlns:a16="http://schemas.microsoft.com/office/drawing/2014/main" id="{4B57A0C1-BF54-41C4-A781-66C8216F0F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708949"/>
                  </p:ext>
                </p:extLst>
              </p:nvPr>
            </p:nvGraphicFramePr>
            <p:xfrm>
              <a:off x="8040985" y="2046334"/>
              <a:ext cx="2203411" cy="2127432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2203411" cy="2127432"/>
                    </a:xfrm>
                    <a:prstGeom prst="rect">
                      <a:avLst/>
                    </a:prstGeom>
                  </am3d:spPr>
                  <am3d:camera>
                    <am3d:pos x="0" y="0" z="768686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4514" d="1000000"/>
                    <am3d:preTrans dx="0" dy="-4244723" dz="176329"/>
                    <am3d:scale>
                      <am3d:sx n="1000000" d="1000000"/>
                      <am3d:sy n="1000000" d="1000000"/>
                      <am3d:sz n="1000000" d="1000000"/>
                    </am3d:scale>
                    <am3d:rot ax="1398444" ay="-1854693" az="-748767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32291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>
                <a:extLst>
                  <a:ext uri="{FF2B5EF4-FFF2-40B4-BE49-F238E27FC236}">
                    <a16:creationId xmlns:a16="http://schemas.microsoft.com/office/drawing/2014/main" id="{4B57A0C1-BF54-41C4-A781-66C8216F0F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40985" y="2046334"/>
                <a:ext cx="2203411" cy="2127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o 3D 14">
                <a:extLst>
                  <a:ext uri="{FF2B5EF4-FFF2-40B4-BE49-F238E27FC236}">
                    <a16:creationId xmlns:a16="http://schemas.microsoft.com/office/drawing/2014/main" id="{4E68FDA2-BA22-4447-81EA-FE5B643AF4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8769529"/>
                  </p:ext>
                </p:extLst>
              </p:nvPr>
            </p:nvGraphicFramePr>
            <p:xfrm>
              <a:off x="5484004" y="3348927"/>
              <a:ext cx="1604432" cy="2653243"/>
            </p:xfrm>
            <a:graphic>
              <a:graphicData uri="http://schemas.microsoft.com/office/drawing/2017/model3d">
                <am3d:model3d r:embed="rId19">
                  <am3d:spPr>
                    <a:xfrm>
                      <a:off x="0" y="0"/>
                      <a:ext cx="1604432" cy="2653243"/>
                    </a:xfrm>
                    <a:prstGeom prst="rect">
                      <a:avLst/>
                    </a:prstGeom>
                  </am3d:spPr>
                  <am3d:camera>
                    <am3d:pos x="0" y="0" z="586251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8614" d="1000000"/>
                    <am3d:preTrans dx="0" dy="-7826264" dz="-38656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35522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o 3D 14">
                <a:extLst>
                  <a:ext uri="{FF2B5EF4-FFF2-40B4-BE49-F238E27FC236}">
                    <a16:creationId xmlns:a16="http://schemas.microsoft.com/office/drawing/2014/main" id="{4E68FDA2-BA22-4447-81EA-FE5B643AF4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84004" y="3348927"/>
                <a:ext cx="1604432" cy="2653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elo 3D 18">
                <a:extLst>
                  <a:ext uri="{FF2B5EF4-FFF2-40B4-BE49-F238E27FC236}">
                    <a16:creationId xmlns:a16="http://schemas.microsoft.com/office/drawing/2014/main" id="{D73A0BDE-C956-4652-8946-7C11BE7B5A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3009554"/>
                  </p:ext>
                </p:extLst>
              </p:nvPr>
            </p:nvGraphicFramePr>
            <p:xfrm>
              <a:off x="8113521" y="4679641"/>
              <a:ext cx="2291962" cy="1112696"/>
            </p:xfrm>
            <a:graphic>
              <a:graphicData uri="http://schemas.microsoft.com/office/drawing/2017/model3d">
                <am3d:model3d r:embed="rId21">
                  <am3d:spPr>
                    <a:xfrm>
                      <a:off x="0" y="0"/>
                      <a:ext cx="2291962" cy="1112696"/>
                    </a:xfrm>
                    <a:prstGeom prst="rect">
                      <a:avLst/>
                    </a:prstGeom>
                  </am3d:spPr>
                  <am3d:camera>
                    <am3d:pos x="0" y="0" z="652617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7188" d="1000000"/>
                    <am3d:preTrans dx="-43837" dy="-14091206" dz="2661399"/>
                    <am3d:scale>
                      <am3d:sx n="1000000" d="1000000"/>
                      <am3d:sy n="1000000" d="1000000"/>
                      <am3d:sz n="1000000" d="1000000"/>
                    </am3d:scale>
                    <am3d:rot ax="265700" ay="-1738536" az="-128923"/>
                    <am3d:postTrans dx="0" dy="0" dz="0"/>
                  </am3d:trans>
                  <am3d:raster rName="Office3DRenderer" rVer="16.0.8326">
                    <am3d:blip r:embed="rId22"/>
                  </am3d:raster>
                  <am3d:objViewport viewportSz="31478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elo 3D 18">
                <a:extLst>
                  <a:ext uri="{FF2B5EF4-FFF2-40B4-BE49-F238E27FC236}">
                    <a16:creationId xmlns:a16="http://schemas.microsoft.com/office/drawing/2014/main" id="{D73A0BDE-C956-4652-8946-7C11BE7B5A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13521" y="4679641"/>
                <a:ext cx="2291962" cy="1112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Modelo 3D 24">
                <a:extLst>
                  <a:ext uri="{FF2B5EF4-FFF2-40B4-BE49-F238E27FC236}">
                    <a16:creationId xmlns:a16="http://schemas.microsoft.com/office/drawing/2014/main" id="{93235906-E3D0-439B-8EA8-F01E4E74A6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9446050"/>
                  </p:ext>
                </p:extLst>
              </p:nvPr>
            </p:nvGraphicFramePr>
            <p:xfrm>
              <a:off x="5360913" y="317933"/>
              <a:ext cx="1995533" cy="685484"/>
            </p:xfrm>
            <a:graphic>
              <a:graphicData uri="http://schemas.microsoft.com/office/drawing/2017/model3d">
                <am3d:model3d r:embed="rId23">
                  <am3d:spPr>
                    <a:xfrm>
                      <a:off x="0" y="0"/>
                      <a:ext cx="1995533" cy="685484"/>
                    </a:xfrm>
                    <a:prstGeom prst="rect">
                      <a:avLst/>
                    </a:prstGeom>
                  </am3d:spPr>
                  <am3d:camera>
                    <am3d:pos x="0" y="0" z="615881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1428" d="1000000"/>
                    <am3d:preTrans dx="-1524573" dy="-11944282" dz="1567569"/>
                    <am3d:scale>
                      <am3d:sx n="1000000" d="1000000"/>
                      <am3d:sy n="1000000" d="1000000"/>
                      <am3d:sz n="1000000" d="1000000"/>
                    </am3d:scale>
                    <am3d:rot ay="836756"/>
                    <am3d:postTrans dx="0" dy="0" dz="0"/>
                  </am3d:trans>
                  <am3d:raster rName="Office3DRenderer" rVer="16.0.8326">
                    <am3d:blip r:embed="rId24"/>
                  </am3d:raster>
                  <am3d:objViewport viewportSz="26227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Modelo 3D 24">
                <a:extLst>
                  <a:ext uri="{FF2B5EF4-FFF2-40B4-BE49-F238E27FC236}">
                    <a16:creationId xmlns:a16="http://schemas.microsoft.com/office/drawing/2014/main" id="{93235906-E3D0-439B-8EA8-F01E4E74A6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60913" y="317933"/>
                <a:ext cx="1995533" cy="685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Modelo 3D 25">
                <a:extLst>
                  <a:ext uri="{FF2B5EF4-FFF2-40B4-BE49-F238E27FC236}">
                    <a16:creationId xmlns:a16="http://schemas.microsoft.com/office/drawing/2014/main" id="{E1DFF7D0-0B0A-479E-BE94-155AE3E67B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5720423"/>
                  </p:ext>
                </p:extLst>
              </p:nvPr>
            </p:nvGraphicFramePr>
            <p:xfrm>
              <a:off x="8036293" y="233801"/>
              <a:ext cx="2063299" cy="1682968"/>
            </p:xfrm>
            <a:graphic>
              <a:graphicData uri="http://schemas.microsoft.com/office/drawing/2017/model3d">
                <am3d:model3d r:embed="rId25">
                  <am3d:spPr>
                    <a:xfrm>
                      <a:off x="0" y="0"/>
                      <a:ext cx="2063299" cy="1682968"/>
                    </a:xfrm>
                    <a:prstGeom prst="rect">
                      <a:avLst/>
                    </a:prstGeom>
                  </am3d:spPr>
                  <am3d:camera>
                    <am3d:pos x="0" y="0" z="658943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1598" d="1000000"/>
                    <am3d:preTrans dx="190" dy="6103474" dz="1360253"/>
                    <am3d:scale>
                      <am3d:sx n="1000000" d="1000000"/>
                      <am3d:sy n="1000000" d="1000000"/>
                      <am3d:sz n="1000000" d="1000000"/>
                    </am3d:scale>
                    <am3d:rot ax="792881" ay="-1912294" az="-424079"/>
                    <am3d:postTrans dx="0" dy="0" dz="0"/>
                  </am3d:trans>
                  <am3d:raster rName="Office3DRenderer" rVer="16.0.8326">
                    <am3d:blip r:embed="rId26"/>
                  </am3d:raster>
                  <am3d:objViewport viewportSz="29951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Modelo 3D 25">
                <a:extLst>
                  <a:ext uri="{FF2B5EF4-FFF2-40B4-BE49-F238E27FC236}">
                    <a16:creationId xmlns:a16="http://schemas.microsoft.com/office/drawing/2014/main" id="{E1DFF7D0-0B0A-479E-BE94-155AE3E67B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36293" y="233801"/>
                <a:ext cx="2063299" cy="16829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49006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193</Words>
  <Application>Microsoft Office PowerPoint</Application>
  <PresentationFormat>Panorámica</PresentationFormat>
  <Paragraphs>26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 Pinto</dc:creator>
  <cp:lastModifiedBy>Juan  Pinto</cp:lastModifiedBy>
  <cp:revision>15</cp:revision>
  <dcterms:created xsi:type="dcterms:W3CDTF">2021-07-15T18:32:27Z</dcterms:created>
  <dcterms:modified xsi:type="dcterms:W3CDTF">2021-07-16T19:18:24Z</dcterms:modified>
</cp:coreProperties>
</file>